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497971f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497971f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497971ff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497971ff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497971ff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497971ff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497971ff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9497971ff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497971ff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497971ff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497971ff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497971ff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497971ff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497971ff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497971ff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497971ff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497971ff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9497971ff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497971ff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497971ff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497971ff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497971ff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9497971ff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9497971ff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497971ff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9497971ff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497971ff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497971ff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497971ff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9497971ff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497971ff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9497971ff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497971ff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497971ff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497971ff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9497971ff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497971ff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497971ff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497971ff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9497971ff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497971ff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497971ff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497971ff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497971ff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497971ff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9497971ff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497971ff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497971ff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497971ff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497971ff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497971ff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9497971ff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497971ff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497971ff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497971ff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497971ff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497971ff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497971ff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497971ff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9497971ff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ca43dc6d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8ca43dc6d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ca43dc6d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ca43dc6d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497971f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497971f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497971ff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497971ff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497971ff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497971ff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9497971ff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9497971ff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497971ff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9497971ff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497971ff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497971ff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